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9" autoAdjust="0"/>
    <p:restoredTop sz="98403" autoAdjust="0"/>
  </p:normalViewPr>
  <p:slideViewPr>
    <p:cSldViewPr snapToGrid="0" snapToObjects="1">
      <p:cViewPr varScale="1">
        <p:scale>
          <a:sx n="65" d="100"/>
          <a:sy n="65" d="100"/>
        </p:scale>
        <p:origin x="-1458" y="-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89250-02A5-634C-8391-F7D300A2A005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0C0EC-0E87-F74B-A56D-1F36CFF4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C0EC-0E87-F74B-A56D-1F36CFF49D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5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6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6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8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7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8655B-FE0D-BC47-A012-7C6DDEE3796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7184-6469-1444-8B89-BF469DA86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8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69360"/>
            <a:ext cx="567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add text here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585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9360"/>
            <a:ext cx="567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add text here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9360"/>
            <a:ext cx="567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add text here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9360"/>
            <a:ext cx="567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add text here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9360"/>
            <a:ext cx="567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add text here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9360"/>
            <a:ext cx="567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add text here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9360"/>
            <a:ext cx="567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add text here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9360"/>
            <a:ext cx="567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add text here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58</Words>
  <Application>Microsoft Office PowerPoint</Application>
  <PresentationFormat>On-screen Show (4:3)</PresentationFormat>
  <Paragraphs>42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DeLussey</dc:creator>
  <cp:lastModifiedBy>Sano, Michele</cp:lastModifiedBy>
  <cp:revision>10</cp:revision>
  <dcterms:created xsi:type="dcterms:W3CDTF">2014-08-17T14:00:12Z</dcterms:created>
  <dcterms:modified xsi:type="dcterms:W3CDTF">2016-07-14T18:34:51Z</dcterms:modified>
</cp:coreProperties>
</file>